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1" r:id="rId3"/>
    <p:sldId id="257" r:id="rId4"/>
    <p:sldId id="258" r:id="rId5"/>
    <p:sldId id="259" r:id="rId6"/>
    <p:sldId id="260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4/6/2020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4/6/2020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4/6/2020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4/6/2020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4/6/2020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4/6/2020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4/6/2020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4/6/2020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4/6/2020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1" r:id="rId3"/>
    <p:sldLayoutId id="2147483666" r:id="rId4"/>
    <p:sldLayoutId id="2147483653" r:id="rId5"/>
    <p:sldLayoutId id="2147483654" r:id="rId6"/>
    <p:sldLayoutId id="2147483655" r:id="rId7"/>
    <p:sldLayoutId id="2147483667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15min.lt/sportas/naujiena/kita/lietuvos-dalyvavimo-parolimpinese-zaidynese-istorija-iskovojome-30-medaliu-26-672773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hyperlink" Target="https://lt.wikipedia.org/wiki/Pagrindinis_puslapis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"/>
            <a:ext cx="12204715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12532" y="7145"/>
            <a:ext cx="7766936" cy="1646302"/>
          </a:xfrm>
        </p:spPr>
        <p:txBody>
          <a:bodyPr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Lietuv</a:t>
            </a:r>
            <a:r>
              <a:rPr lang="lt-LT" dirty="0" smtClean="0">
                <a:solidFill>
                  <a:schemeClr val="tx1"/>
                </a:solidFill>
              </a:rPr>
              <a:t>os </a:t>
            </a:r>
            <a:r>
              <a:rPr lang="lt-LT" dirty="0" smtClean="0">
                <a:solidFill>
                  <a:schemeClr val="tx1"/>
                </a:solidFill>
              </a:rPr>
              <a:t>parolimpietės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872151" y="5397720"/>
            <a:ext cx="3196281" cy="1361426"/>
          </a:xfrm>
        </p:spPr>
        <p:txBody>
          <a:bodyPr>
            <a:noAutofit/>
          </a:bodyPr>
          <a:lstStyle/>
          <a:p>
            <a:r>
              <a:rPr lang="lt-LT" sz="2000" dirty="0" smtClean="0">
                <a:solidFill>
                  <a:schemeClr val="tx1"/>
                </a:solidFill>
              </a:rPr>
              <a:t>KTU Inžinerijos licėjaus</a:t>
            </a:r>
          </a:p>
          <a:p>
            <a:r>
              <a:rPr lang="lt-LT" sz="2000" dirty="0" smtClean="0">
                <a:solidFill>
                  <a:schemeClr val="tx1"/>
                </a:solidFill>
              </a:rPr>
              <a:t>III klasės mokinys</a:t>
            </a:r>
          </a:p>
          <a:p>
            <a:r>
              <a:rPr lang="lt-LT" sz="2000" dirty="0" smtClean="0">
                <a:solidFill>
                  <a:schemeClr val="tx1"/>
                </a:solidFill>
              </a:rPr>
              <a:t>Vytenis Kriščiūnas </a:t>
            </a:r>
            <a:endParaRPr 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7017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90852" cy="778044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62422" y="493800"/>
            <a:ext cx="8596668" cy="1320800"/>
          </a:xfrm>
        </p:spPr>
        <p:txBody>
          <a:bodyPr/>
          <a:lstStyle/>
          <a:p>
            <a:pPr algn="ctr"/>
            <a:r>
              <a:rPr lang="lt-LT" dirty="0" smtClean="0">
                <a:solidFill>
                  <a:schemeClr val="tx1"/>
                </a:solidFill>
              </a:rPr>
              <a:t>Turinys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6188" y="1649843"/>
            <a:ext cx="8596668" cy="3880773"/>
          </a:xfrm>
        </p:spPr>
        <p:txBody>
          <a:bodyPr>
            <a:normAutofit/>
          </a:bodyPr>
          <a:lstStyle/>
          <a:p>
            <a:pPr>
              <a:buClrTx/>
              <a:buFont typeface="Courier New" panose="02070309020205020404" pitchFamily="49" charset="0"/>
              <a:buChar char="o"/>
            </a:pPr>
            <a:r>
              <a:rPr lang="lt-LT" sz="2400" b="1" dirty="0" smtClean="0">
                <a:solidFill>
                  <a:schemeClr val="tx1"/>
                </a:solidFill>
              </a:rPr>
              <a:t>Aldona Grigaliūnienė</a:t>
            </a:r>
          </a:p>
          <a:p>
            <a:pPr>
              <a:buClrTx/>
              <a:buFont typeface="Courier New" panose="02070309020205020404" pitchFamily="49" charset="0"/>
              <a:buChar char="o"/>
            </a:pPr>
            <a:r>
              <a:rPr lang="lt-LT" sz="2400" b="1" dirty="0">
                <a:solidFill>
                  <a:schemeClr val="tx1"/>
                </a:solidFill>
              </a:rPr>
              <a:t>Malda </a:t>
            </a:r>
            <a:r>
              <a:rPr lang="lt-LT" sz="2400" b="1" dirty="0" smtClean="0">
                <a:solidFill>
                  <a:schemeClr val="tx1"/>
                </a:solidFill>
              </a:rPr>
              <a:t>Baumgartė</a:t>
            </a:r>
          </a:p>
          <a:p>
            <a:pPr>
              <a:buClrTx/>
              <a:buFont typeface="Courier New" panose="02070309020205020404" pitchFamily="49" charset="0"/>
              <a:buChar char="o"/>
            </a:pPr>
            <a:r>
              <a:rPr lang="lt-LT" sz="2400" b="1" dirty="0">
                <a:solidFill>
                  <a:schemeClr val="tx1"/>
                </a:solidFill>
              </a:rPr>
              <a:t>Sigita </a:t>
            </a:r>
            <a:r>
              <a:rPr lang="lt-LT" sz="2400" b="1" dirty="0" smtClean="0">
                <a:solidFill>
                  <a:schemeClr val="tx1"/>
                </a:solidFill>
              </a:rPr>
              <a:t>Markevičienė</a:t>
            </a:r>
          </a:p>
          <a:p>
            <a:pPr>
              <a:buClrTx/>
              <a:buFont typeface="Courier New" panose="02070309020205020404" pitchFamily="49" charset="0"/>
              <a:buChar char="o"/>
            </a:pPr>
            <a:r>
              <a:rPr lang="lt-LT" sz="2400" b="1" dirty="0">
                <a:solidFill>
                  <a:schemeClr val="tx1"/>
                </a:solidFill>
              </a:rPr>
              <a:t>Dangutė </a:t>
            </a:r>
            <a:r>
              <a:rPr lang="lt-LT" sz="2400" b="1" dirty="0" smtClean="0">
                <a:solidFill>
                  <a:schemeClr val="tx1"/>
                </a:solidFill>
              </a:rPr>
              <a:t>Skėrienė</a:t>
            </a:r>
          </a:p>
          <a:p>
            <a:pPr>
              <a:buClrTx/>
              <a:buFont typeface="Courier New" panose="02070309020205020404" pitchFamily="49" charset="0"/>
              <a:buChar char="o"/>
            </a:pPr>
            <a:r>
              <a:rPr lang="lt-LT" sz="2400" b="1" dirty="0">
                <a:solidFill>
                  <a:schemeClr val="tx1"/>
                </a:solidFill>
              </a:rPr>
              <a:t>Ramunė </a:t>
            </a:r>
            <a:r>
              <a:rPr lang="lt-LT" sz="2400" b="1" dirty="0" smtClean="0">
                <a:solidFill>
                  <a:schemeClr val="tx1"/>
                </a:solidFill>
              </a:rPr>
              <a:t>Adomaitienė</a:t>
            </a:r>
          </a:p>
          <a:p>
            <a:pPr>
              <a:buClrTx/>
              <a:buFont typeface="Courier New" panose="02070309020205020404" pitchFamily="49" charset="0"/>
              <a:buChar char="o"/>
            </a:pPr>
            <a:r>
              <a:rPr lang="lt-LT" sz="2400" b="1" dirty="0" smtClean="0">
                <a:solidFill>
                  <a:schemeClr val="tx1"/>
                </a:solidFill>
              </a:rPr>
              <a:t>Išvados</a:t>
            </a:r>
          </a:p>
          <a:p>
            <a:pPr>
              <a:buClrTx/>
              <a:buFont typeface="Courier New" panose="02070309020205020404" pitchFamily="49" charset="0"/>
              <a:buChar char="o"/>
            </a:pPr>
            <a:r>
              <a:rPr lang="lt-LT" sz="2400" b="1" dirty="0">
                <a:solidFill>
                  <a:schemeClr val="tx1"/>
                </a:solidFill>
              </a:rPr>
              <a:t>Šaltiniai</a:t>
            </a:r>
            <a:r>
              <a:rPr lang="lt-LT" sz="2400" b="1" dirty="0"/>
              <a:t/>
            </a:r>
            <a:br>
              <a:rPr lang="lt-LT" sz="2400" b="1" dirty="0"/>
            </a:br>
            <a:endParaRPr lang="lt-LT" sz="2400" b="1" dirty="0" smtClean="0">
              <a:solidFill>
                <a:schemeClr val="tx1"/>
              </a:solidFill>
            </a:endParaRPr>
          </a:p>
          <a:p>
            <a:pPr>
              <a:buClrTx/>
              <a:buFont typeface="Courier New" panose="02070309020205020404" pitchFamily="49" charset="0"/>
              <a:buChar char="o"/>
            </a:pPr>
            <a:endParaRPr lang="lt-LT" sz="2400" b="1" dirty="0" smtClean="0">
              <a:solidFill>
                <a:schemeClr val="tx1"/>
              </a:solidFill>
            </a:endParaRPr>
          </a:p>
          <a:p>
            <a:pPr>
              <a:buClrTx/>
              <a:buFont typeface="Courier New" panose="02070309020205020404" pitchFamily="49" charset="0"/>
              <a:buChar char="o"/>
            </a:pPr>
            <a:endParaRPr lang="lt-LT" sz="2400" b="1" dirty="0" smtClean="0">
              <a:solidFill>
                <a:schemeClr val="tx1"/>
              </a:solidFill>
            </a:endParaRPr>
          </a:p>
          <a:p>
            <a:pPr>
              <a:buClrTx/>
              <a:buFont typeface="Courier New" panose="02070309020205020404" pitchFamily="49" charset="0"/>
              <a:buChar char="o"/>
            </a:pP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23454386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2048" y="263611"/>
            <a:ext cx="8596668" cy="1320800"/>
          </a:xfrm>
        </p:spPr>
        <p:txBody>
          <a:bodyPr/>
          <a:lstStyle/>
          <a:p>
            <a:pPr algn="ctr"/>
            <a:r>
              <a:rPr lang="lt-LT" dirty="0">
                <a:solidFill>
                  <a:schemeClr val="tx1"/>
                </a:solidFill>
              </a:rPr>
              <a:t>Aldona Grigaliūnienė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6586" y="989161"/>
            <a:ext cx="10344893" cy="5212276"/>
          </a:xfrm>
        </p:spPr>
        <p:txBody>
          <a:bodyPr numCol="2">
            <a:normAutofit/>
          </a:bodyPr>
          <a:lstStyle/>
          <a:p>
            <a:pPr marL="0" indent="0" algn="just">
              <a:buNone/>
            </a:pPr>
            <a:r>
              <a:rPr lang="lt-LT" sz="1400" dirty="0"/>
              <a:t>	</a:t>
            </a:r>
            <a:r>
              <a:rPr lang="lt-LT" sz="1500" b="1" i="1" dirty="0">
                <a:solidFill>
                  <a:schemeClr val="tx1"/>
                </a:solidFill>
              </a:rPr>
              <a:t>Gimė: </a:t>
            </a:r>
            <a:r>
              <a:rPr lang="fr-FR" sz="1500" b="1" i="1" dirty="0">
                <a:solidFill>
                  <a:schemeClr val="tx1"/>
                </a:solidFill>
              </a:rPr>
              <a:t>1955 m. </a:t>
            </a:r>
            <a:r>
              <a:rPr lang="fr-FR" sz="1500" b="1" i="1" dirty="0" err="1">
                <a:solidFill>
                  <a:schemeClr val="tx1"/>
                </a:solidFill>
              </a:rPr>
              <a:t>liepos</a:t>
            </a:r>
            <a:r>
              <a:rPr lang="fr-FR" sz="1500" b="1" i="1" dirty="0">
                <a:solidFill>
                  <a:schemeClr val="tx1"/>
                </a:solidFill>
              </a:rPr>
              <a:t> 31 d</a:t>
            </a:r>
            <a:r>
              <a:rPr lang="lt-LT" sz="1500" b="1" i="1" dirty="0">
                <a:solidFill>
                  <a:schemeClr val="tx1"/>
                </a:solidFill>
              </a:rPr>
              <a:t>. </a:t>
            </a:r>
            <a:r>
              <a:rPr lang="lt-LT" sz="1500" b="1" i="1" dirty="0" smtClean="0">
                <a:solidFill>
                  <a:schemeClr val="tx1"/>
                </a:solidFill>
              </a:rPr>
              <a:t>Pradėjo </a:t>
            </a:r>
            <a:r>
              <a:rPr lang="lt-LT" sz="1500" b="1" i="1" dirty="0">
                <a:solidFill>
                  <a:schemeClr val="tx1"/>
                </a:solidFill>
              </a:rPr>
              <a:t>treniruotis </a:t>
            </a:r>
            <a:r>
              <a:rPr lang="lt-LT" sz="1500" b="1" i="1" dirty="0" smtClean="0">
                <a:solidFill>
                  <a:schemeClr val="tx1"/>
                </a:solidFill>
              </a:rPr>
              <a:t>1968 </a:t>
            </a:r>
            <a:r>
              <a:rPr lang="lt-LT" sz="1500" b="1" i="1" dirty="0">
                <a:solidFill>
                  <a:schemeClr val="tx1"/>
                </a:solidFill>
              </a:rPr>
              <a:t>m. Susirgusi (cerebrinis paralyžius) ji rado jėgų ne tik vėl vaikščioti, dirbti, bet ir sugrįžti į stadioną</a:t>
            </a:r>
            <a:r>
              <a:rPr lang="lt-LT" sz="1500" b="1" i="1" dirty="0" smtClean="0">
                <a:solidFill>
                  <a:schemeClr val="tx1"/>
                </a:solidFill>
              </a:rPr>
              <a:t>.</a:t>
            </a:r>
          </a:p>
          <a:p>
            <a:pPr algn="just">
              <a:buClrTx/>
              <a:buFont typeface="Arial" panose="020B0604020202020204" pitchFamily="34" charset="0"/>
              <a:buChar char="•"/>
            </a:pPr>
            <a:r>
              <a:rPr lang="lt-LT" sz="1500" b="1" i="1" dirty="0" smtClean="0">
                <a:solidFill>
                  <a:schemeClr val="tx1"/>
                </a:solidFill>
              </a:rPr>
              <a:t>1994 </a:t>
            </a:r>
            <a:r>
              <a:rPr lang="lt-LT" sz="1500" b="1" i="1" dirty="0">
                <a:solidFill>
                  <a:schemeClr val="tx1"/>
                </a:solidFill>
              </a:rPr>
              <a:t>m. Pasaulio neįgaliųjų tinklinio čempionatas – trečioji </a:t>
            </a:r>
            <a:r>
              <a:rPr lang="lt-LT" sz="1500" b="1" i="1" dirty="0" smtClean="0">
                <a:solidFill>
                  <a:schemeClr val="tx1"/>
                </a:solidFill>
              </a:rPr>
              <a:t>vieta.</a:t>
            </a:r>
            <a:endParaRPr lang="lt-LT" sz="1500" b="1" i="1" dirty="0">
              <a:solidFill>
                <a:schemeClr val="tx1"/>
              </a:solidFill>
            </a:endParaRPr>
          </a:p>
          <a:p>
            <a:pPr algn="just">
              <a:buClrTx/>
              <a:buFont typeface="Arial" panose="020B0604020202020204" pitchFamily="34" charset="0"/>
              <a:buChar char="•"/>
            </a:pPr>
            <a:r>
              <a:rPr lang="lt-LT" sz="1500" b="1" i="1" dirty="0">
                <a:solidFill>
                  <a:schemeClr val="tx1"/>
                </a:solidFill>
              </a:rPr>
              <a:t>1996 m. Atlantos paralimpinės žaidynės, šuolis į tolį – </a:t>
            </a:r>
            <a:r>
              <a:rPr lang="lt-LT" sz="1500" b="1" i="1" dirty="0" smtClean="0">
                <a:solidFill>
                  <a:schemeClr val="tx1"/>
                </a:solidFill>
              </a:rPr>
              <a:t>čempionė.</a:t>
            </a:r>
            <a:endParaRPr lang="lt-LT" sz="1500" b="1" i="1" dirty="0">
              <a:solidFill>
                <a:schemeClr val="tx1"/>
              </a:solidFill>
            </a:endParaRPr>
          </a:p>
          <a:p>
            <a:pPr algn="just">
              <a:buClrTx/>
              <a:buFont typeface="Arial" panose="020B0604020202020204" pitchFamily="34" charset="0"/>
              <a:buChar char="•"/>
            </a:pPr>
            <a:r>
              <a:rPr lang="lt-LT" sz="1500" b="1" i="1" dirty="0">
                <a:solidFill>
                  <a:schemeClr val="tx1"/>
                </a:solidFill>
              </a:rPr>
              <a:t>1996 m. Pasaulio neįgaliųjų lengvosios atletikos čempionatas. Berlynas, rutulio stūmimas – aukso medalis, disko metimas – sidabro </a:t>
            </a:r>
            <a:r>
              <a:rPr lang="lt-LT" sz="1500" b="1" i="1" dirty="0" smtClean="0">
                <a:solidFill>
                  <a:schemeClr val="tx1"/>
                </a:solidFill>
              </a:rPr>
              <a:t>medalis.</a:t>
            </a:r>
            <a:endParaRPr lang="lt-LT" sz="1500" b="1" i="1" dirty="0">
              <a:solidFill>
                <a:schemeClr val="tx1"/>
              </a:solidFill>
            </a:endParaRPr>
          </a:p>
          <a:p>
            <a:pPr algn="just">
              <a:buClrTx/>
              <a:buFont typeface="Arial" panose="020B0604020202020204" pitchFamily="34" charset="0"/>
              <a:buChar char="•"/>
            </a:pPr>
            <a:r>
              <a:rPr lang="lt-LT" sz="1500" b="1" i="1" dirty="0">
                <a:solidFill>
                  <a:schemeClr val="tx1"/>
                </a:solidFill>
              </a:rPr>
              <a:t>1997 m. Europos neįgaliųjų tinklinio čempionatas – antroji </a:t>
            </a:r>
            <a:r>
              <a:rPr lang="lt-LT" sz="1500" b="1" i="1" dirty="0" smtClean="0">
                <a:solidFill>
                  <a:schemeClr val="tx1"/>
                </a:solidFill>
              </a:rPr>
              <a:t>vieta.</a:t>
            </a:r>
            <a:endParaRPr lang="lt-LT" sz="1500" b="1" i="1" dirty="0">
              <a:solidFill>
                <a:schemeClr val="tx1"/>
              </a:solidFill>
            </a:endParaRPr>
          </a:p>
          <a:p>
            <a:pPr algn="just">
              <a:buClrTx/>
              <a:buFont typeface="Arial" panose="020B0604020202020204" pitchFamily="34" charset="0"/>
              <a:buChar char="•"/>
            </a:pPr>
            <a:r>
              <a:rPr lang="lt-LT" sz="1500" b="1" i="1" dirty="0">
                <a:solidFill>
                  <a:schemeClr val="tx1"/>
                </a:solidFill>
              </a:rPr>
              <a:t>1998 m. Pasaulio neįgaliųjų lengvosios atletikos čempionatas. Birmingemas, rutulio stūmimas ir disko metimas – 2 aukso </a:t>
            </a:r>
            <a:r>
              <a:rPr lang="lt-LT" sz="1500" b="1" i="1" dirty="0" smtClean="0">
                <a:solidFill>
                  <a:schemeClr val="tx1"/>
                </a:solidFill>
              </a:rPr>
              <a:t>medaliai.</a:t>
            </a:r>
            <a:endParaRPr lang="lt-LT" sz="1500" b="1" i="1" dirty="0">
              <a:solidFill>
                <a:schemeClr val="tx1"/>
              </a:solidFill>
            </a:endParaRPr>
          </a:p>
          <a:p>
            <a:pPr algn="just">
              <a:buClrTx/>
              <a:buFont typeface="Arial" panose="020B0604020202020204" pitchFamily="34" charset="0"/>
              <a:buChar char="•"/>
            </a:pPr>
            <a:r>
              <a:rPr lang="lt-LT" sz="1500" b="1" i="1" dirty="0">
                <a:solidFill>
                  <a:schemeClr val="tx1"/>
                </a:solidFill>
              </a:rPr>
              <a:t>2002 m. Pasaulio čempionatas (Prancūzija), rutulio stūmimas – čempionė, disko metimas – antroji </a:t>
            </a:r>
            <a:r>
              <a:rPr lang="lt-LT" sz="1500" b="1" i="1" dirty="0" smtClean="0">
                <a:solidFill>
                  <a:schemeClr val="tx1"/>
                </a:solidFill>
              </a:rPr>
              <a:t>vieta.</a:t>
            </a:r>
            <a:endParaRPr lang="lt-LT" sz="1500" b="1" i="1" dirty="0">
              <a:solidFill>
                <a:schemeClr val="tx1"/>
              </a:solidFill>
            </a:endParaRPr>
          </a:p>
          <a:p>
            <a:pPr algn="just">
              <a:buClrTx/>
              <a:buFont typeface="Arial" panose="020B0604020202020204" pitchFamily="34" charset="0"/>
              <a:buChar char="•"/>
            </a:pPr>
            <a:r>
              <a:rPr lang="lt-LT" sz="1500" b="1" i="1" dirty="0">
                <a:solidFill>
                  <a:schemeClr val="tx1"/>
                </a:solidFill>
              </a:rPr>
              <a:t>2003 m. Europos čempionatas (Olandija), rutulio stūmimas – čempionė (pasaulio rekordas), disko metimas – antroji </a:t>
            </a:r>
            <a:r>
              <a:rPr lang="lt-LT" sz="1500" b="1" i="1" dirty="0" smtClean="0">
                <a:solidFill>
                  <a:schemeClr val="tx1"/>
                </a:solidFill>
              </a:rPr>
              <a:t>vieta.</a:t>
            </a:r>
            <a:endParaRPr lang="lt-LT" sz="1500" b="1" i="1" dirty="0">
              <a:solidFill>
                <a:schemeClr val="tx1"/>
              </a:solidFill>
            </a:endParaRPr>
          </a:p>
          <a:p>
            <a:pPr algn="just">
              <a:buClrTx/>
              <a:buFont typeface="Arial" panose="020B0604020202020204" pitchFamily="34" charset="0"/>
              <a:buChar char="•"/>
            </a:pPr>
            <a:r>
              <a:rPr lang="lt-LT" sz="1500" b="1" i="1" dirty="0">
                <a:solidFill>
                  <a:schemeClr val="tx1"/>
                </a:solidFill>
              </a:rPr>
              <a:t>2004 m. Atėnų paralimpinės žaidynės, rutulio stūmimas – </a:t>
            </a:r>
            <a:r>
              <a:rPr lang="lt-LT" sz="1500" b="1" i="1" dirty="0" smtClean="0">
                <a:solidFill>
                  <a:schemeClr val="tx1"/>
                </a:solidFill>
              </a:rPr>
              <a:t>čempionė.</a:t>
            </a:r>
            <a:endParaRPr lang="lt-LT" sz="1500" b="1" i="1" dirty="0">
              <a:solidFill>
                <a:schemeClr val="tx1"/>
              </a:solidFill>
            </a:endParaRPr>
          </a:p>
          <a:p>
            <a:pPr algn="just">
              <a:buClrTx/>
              <a:buFont typeface="Arial" panose="020B0604020202020204" pitchFamily="34" charset="0"/>
              <a:buChar char="•"/>
            </a:pPr>
            <a:r>
              <a:rPr lang="lt-LT" sz="1500" b="1" i="1" dirty="0" smtClean="0">
                <a:solidFill>
                  <a:schemeClr val="tx1"/>
                </a:solidFill>
              </a:rPr>
              <a:t>2004 m</a:t>
            </a:r>
            <a:r>
              <a:rPr lang="lt-LT" sz="1500" b="1" i="1" dirty="0">
                <a:solidFill>
                  <a:schemeClr val="tx1"/>
                </a:solidFill>
              </a:rPr>
              <a:t>. Lietuvos neįgaliųjų lengvosios atletikos čempionatas. Jurbarkas, rutulio stūmimas – pasaulio rekordas (12 m 02 cm</a:t>
            </a:r>
            <a:r>
              <a:rPr lang="lt-LT" sz="1500" b="1" i="1" dirty="0" smtClean="0">
                <a:solidFill>
                  <a:schemeClr val="tx1"/>
                </a:solidFill>
              </a:rPr>
              <a:t>).</a:t>
            </a:r>
            <a:endParaRPr lang="lt-LT" sz="1500" b="1" i="1" dirty="0">
              <a:solidFill>
                <a:schemeClr val="tx1"/>
              </a:solidFill>
            </a:endParaRPr>
          </a:p>
          <a:p>
            <a:pPr marL="0" indent="0" algn="just">
              <a:buClrTx/>
              <a:buNone/>
            </a:pPr>
            <a:endParaRPr lang="en-US" sz="1500" b="1" i="1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1853" y="3232834"/>
            <a:ext cx="5186234" cy="326270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52318471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6232" y="551465"/>
            <a:ext cx="8596668" cy="1320800"/>
          </a:xfrm>
        </p:spPr>
        <p:txBody>
          <a:bodyPr/>
          <a:lstStyle/>
          <a:p>
            <a:pPr algn="ctr"/>
            <a:r>
              <a:rPr lang="lt-LT" dirty="0">
                <a:solidFill>
                  <a:schemeClr val="tx1"/>
                </a:solidFill>
              </a:rPr>
              <a:t>Malda Baumgartė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7709" y="1566092"/>
            <a:ext cx="9679459" cy="4923951"/>
          </a:xfrm>
        </p:spPr>
        <p:txBody>
          <a:bodyPr numCol="1">
            <a:normAutofit lnSpcReduction="10000"/>
          </a:bodyPr>
          <a:lstStyle/>
          <a:p>
            <a:pPr marL="0" indent="0" algn="just">
              <a:buNone/>
            </a:pPr>
            <a:r>
              <a:rPr lang="lt-LT" dirty="0"/>
              <a:t>	</a:t>
            </a:r>
            <a:r>
              <a:rPr lang="lt-LT" sz="1500" b="1" i="1" dirty="0" smtClean="0">
                <a:solidFill>
                  <a:schemeClr val="tx1"/>
                </a:solidFill>
              </a:rPr>
              <a:t>Gimė: </a:t>
            </a:r>
            <a:r>
              <a:rPr lang="fi-FI" sz="1500" b="1" i="1" dirty="0" smtClean="0">
                <a:solidFill>
                  <a:schemeClr val="tx1"/>
                </a:solidFill>
              </a:rPr>
              <a:t>1965 m. sausio 7 d.</a:t>
            </a:r>
            <a:r>
              <a:rPr lang="lt-LT" sz="1500" b="1" i="1" dirty="0" smtClean="0">
                <a:solidFill>
                  <a:schemeClr val="tx1"/>
                </a:solidFill>
              </a:rPr>
              <a:t> Nuo </a:t>
            </a:r>
            <a:r>
              <a:rPr lang="lt-LT" sz="1500" b="1" i="1" dirty="0">
                <a:solidFill>
                  <a:schemeClr val="tx1"/>
                </a:solidFill>
              </a:rPr>
              <a:t>1987 m. gyvena Lietuvoje, </a:t>
            </a:r>
            <a:r>
              <a:rPr lang="lt-LT" sz="1500" b="1" i="1" dirty="0" smtClean="0">
                <a:solidFill>
                  <a:schemeClr val="tx1"/>
                </a:solidFill>
              </a:rPr>
              <a:t>Klaipėdoje. </a:t>
            </a:r>
            <a:r>
              <a:rPr lang="lt-LT" sz="1500" b="1" i="1" dirty="0">
                <a:solidFill>
                  <a:schemeClr val="tx1"/>
                </a:solidFill>
              </a:rPr>
              <a:t>Kalba lietuvių, latvių, rusų, vokiečių </a:t>
            </a:r>
            <a:r>
              <a:rPr lang="lt-LT" sz="1500" b="1" i="1" dirty="0" smtClean="0">
                <a:solidFill>
                  <a:schemeClr val="tx1"/>
                </a:solidFill>
              </a:rPr>
              <a:t>kalbomis. </a:t>
            </a:r>
            <a:r>
              <a:rPr lang="lt-LT" sz="1500" b="1" i="1" dirty="0">
                <a:solidFill>
                  <a:schemeClr val="tx1"/>
                </a:solidFill>
              </a:rPr>
              <a:t>Pradėjo treniruotis 1981 m.</a:t>
            </a:r>
          </a:p>
          <a:p>
            <a:pPr algn="just">
              <a:buClrTx/>
              <a:buFont typeface="Arial" panose="020B0604020202020204" pitchFamily="34" charset="0"/>
              <a:buChar char="•"/>
            </a:pPr>
            <a:r>
              <a:rPr lang="lt-LT" sz="1500" b="1" i="1" dirty="0" smtClean="0">
                <a:solidFill>
                  <a:schemeClr val="tx1"/>
                </a:solidFill>
              </a:rPr>
              <a:t>1992 </a:t>
            </a:r>
            <a:r>
              <a:rPr lang="lt-LT" sz="1500" b="1" i="1" dirty="0">
                <a:solidFill>
                  <a:schemeClr val="tx1"/>
                </a:solidFill>
              </a:rPr>
              <a:t>m. Barselonos paralimpinių žaidynių trečiosios vietos (vežimėliai) laimėtoja.</a:t>
            </a:r>
          </a:p>
          <a:p>
            <a:pPr algn="just">
              <a:buClrTx/>
              <a:buFont typeface="Arial" panose="020B0604020202020204" pitchFamily="34" charset="0"/>
              <a:buChar char="•"/>
            </a:pPr>
            <a:r>
              <a:rPr lang="lt-LT" sz="1500" b="1" i="1" dirty="0">
                <a:solidFill>
                  <a:schemeClr val="tx1"/>
                </a:solidFill>
              </a:rPr>
              <a:t>1994 m. pasaulio čempionato Berlyne pirmųjų vietų (ieties metimas, disko metimas, </a:t>
            </a:r>
            <a:r>
              <a:rPr lang="lt-LT" sz="1500" b="1" i="1" dirty="0" smtClean="0">
                <a:solidFill>
                  <a:schemeClr val="tx1"/>
                </a:solidFill>
              </a:rPr>
              <a:t>rutulio </a:t>
            </a:r>
            <a:r>
              <a:rPr lang="lt-LT" sz="1500" b="1" i="1" dirty="0">
                <a:solidFill>
                  <a:schemeClr val="tx1"/>
                </a:solidFill>
              </a:rPr>
              <a:t>stūmimas) laimėtoja.</a:t>
            </a:r>
          </a:p>
          <a:p>
            <a:pPr algn="just">
              <a:buClrTx/>
              <a:buFont typeface="Arial" panose="020B0604020202020204" pitchFamily="34" charset="0"/>
              <a:buChar char="•"/>
            </a:pPr>
            <a:r>
              <a:rPr lang="lt-LT" sz="1500" b="1" i="1" dirty="0">
                <a:solidFill>
                  <a:schemeClr val="tx1"/>
                </a:solidFill>
              </a:rPr>
              <a:t>1996 m. Atlantos paralimpinių žaidynių (disko metimas, rutulio stūmimas) čempionė.</a:t>
            </a:r>
          </a:p>
          <a:p>
            <a:pPr algn="just">
              <a:buClrTx/>
              <a:buFont typeface="Arial" panose="020B0604020202020204" pitchFamily="34" charset="0"/>
              <a:buChar char="•"/>
            </a:pPr>
            <a:r>
              <a:rPr lang="lt-LT" sz="1500" b="1" i="1" dirty="0">
                <a:solidFill>
                  <a:schemeClr val="tx1"/>
                </a:solidFill>
              </a:rPr>
              <a:t>1997 m. Europos neįgaliųjų tinklinio čempionato Taline antrosios vietos laimėtoja.</a:t>
            </a:r>
          </a:p>
          <a:p>
            <a:pPr algn="just">
              <a:buClrTx/>
              <a:buFont typeface="Arial" panose="020B0604020202020204" pitchFamily="34" charset="0"/>
              <a:buChar char="•"/>
            </a:pPr>
            <a:r>
              <a:rPr lang="lt-LT" sz="1500" b="1" i="1" dirty="0">
                <a:solidFill>
                  <a:schemeClr val="tx1"/>
                </a:solidFill>
              </a:rPr>
              <a:t>1997 m. Europos čempionato (Ispanija) čempionė (ieties metimas) ir antros vietos (disko metimas) laimėtoja.</a:t>
            </a:r>
          </a:p>
          <a:p>
            <a:pPr algn="just">
              <a:buClrTx/>
              <a:buFont typeface="Arial" panose="020B0604020202020204" pitchFamily="34" charset="0"/>
              <a:buChar char="•"/>
            </a:pPr>
            <a:r>
              <a:rPr lang="lt-LT" sz="1500" b="1" i="1" dirty="0">
                <a:solidFill>
                  <a:schemeClr val="tx1"/>
                </a:solidFill>
              </a:rPr>
              <a:t>1998 m. pasaulio neįgaliųjų lengvosios atletikos čempionate (Didžioji Britanija) iškovojo aukso (ieties metimas) ir sidabro (disko metimas) medalius.</a:t>
            </a:r>
          </a:p>
          <a:p>
            <a:pPr algn="just">
              <a:buClrTx/>
              <a:buFont typeface="Arial" panose="020B0604020202020204" pitchFamily="34" charset="0"/>
              <a:buChar char="•"/>
            </a:pPr>
            <a:r>
              <a:rPr lang="lt-LT" sz="1500" b="1" i="1" dirty="0">
                <a:solidFill>
                  <a:schemeClr val="tx1"/>
                </a:solidFill>
              </a:rPr>
              <a:t>1999 m. Pasaulio čempionato (Ispanija) čempionė (ieties metimas) ir antros vietos (disko metimas, rutulio stūmimas) laimėtoja.</a:t>
            </a:r>
          </a:p>
          <a:p>
            <a:pPr algn="just">
              <a:buClrTx/>
              <a:buFont typeface="Arial" panose="020B0604020202020204" pitchFamily="34" charset="0"/>
              <a:buChar char="•"/>
            </a:pPr>
            <a:r>
              <a:rPr lang="lt-LT" sz="1500" b="1" i="1" dirty="0">
                <a:solidFill>
                  <a:schemeClr val="tx1"/>
                </a:solidFill>
              </a:rPr>
              <a:t>2002 m. pasaulio čempionato (Prancūzija) bronzos medalio (ieties metimas) laimėtoja.</a:t>
            </a:r>
          </a:p>
          <a:p>
            <a:pPr algn="just">
              <a:buClrTx/>
              <a:buFont typeface="Arial" panose="020B0604020202020204" pitchFamily="34" charset="0"/>
              <a:buChar char="•"/>
            </a:pPr>
            <a:r>
              <a:rPr lang="lt-LT" sz="1500" b="1" i="1" dirty="0">
                <a:solidFill>
                  <a:schemeClr val="tx1"/>
                </a:solidFill>
              </a:rPr>
              <a:t>Pasiekė pasaulio rekordų: rutulio stūmimo, disko metimo (1996 m., Atlanta) ir ieties metimo (1998 m., Birmingemas). </a:t>
            </a:r>
          </a:p>
          <a:p>
            <a:pPr algn="just">
              <a:lnSpc>
                <a:spcPct val="150000"/>
              </a:lnSpc>
              <a:buClrTx/>
              <a:buFont typeface="Arial" panose="020B0604020202020204" pitchFamily="34" charset="0"/>
              <a:buChar char="•"/>
            </a:pPr>
            <a:endParaRPr lang="en-US" sz="1500" b="1" i="1" dirty="0">
              <a:solidFill>
                <a:schemeClr val="tx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39527" t="-655" r="32263" b="423"/>
          <a:stretch/>
        </p:blipFill>
        <p:spPr>
          <a:xfrm>
            <a:off x="9959548" y="1022555"/>
            <a:ext cx="1713470" cy="486338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06081258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7108" y="2311336"/>
            <a:ext cx="3104892" cy="447252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6761" y="172994"/>
            <a:ext cx="8596668" cy="1320800"/>
          </a:xfrm>
        </p:spPr>
        <p:txBody>
          <a:bodyPr/>
          <a:lstStyle/>
          <a:p>
            <a:pPr algn="ctr"/>
            <a:r>
              <a:rPr lang="lt-LT" dirty="0">
                <a:solidFill>
                  <a:schemeClr val="tx1"/>
                </a:solidFill>
              </a:rPr>
              <a:t>Sigita Markevičienė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833394"/>
            <a:ext cx="10517888" cy="5123934"/>
          </a:xfrm>
        </p:spPr>
        <p:txBody>
          <a:bodyPr numCol="2">
            <a:normAutofit fontScale="85000" lnSpcReduction="10000"/>
          </a:bodyPr>
          <a:lstStyle/>
          <a:p>
            <a:pPr marL="0" indent="0" algn="just">
              <a:buNone/>
            </a:pPr>
            <a:r>
              <a:rPr lang="lt-LT" dirty="0" smtClean="0"/>
              <a:t>	</a:t>
            </a:r>
            <a:r>
              <a:rPr lang="lt-LT" dirty="0"/>
              <a:t> </a:t>
            </a:r>
            <a:r>
              <a:rPr lang="lt-LT" b="1" i="1" dirty="0" smtClean="0">
                <a:solidFill>
                  <a:schemeClr val="tx1"/>
                </a:solidFill>
              </a:rPr>
              <a:t>Gimė: 1962 m. gegužės 6 d. Panevėžio </a:t>
            </a:r>
            <a:r>
              <a:rPr lang="lt-LT" b="1" i="1" dirty="0">
                <a:solidFill>
                  <a:schemeClr val="tx1"/>
                </a:solidFill>
              </a:rPr>
              <a:t>aklųjų sporto klubo „Šviesa“ narė. Pradėjo treniruotis 1988 m</a:t>
            </a:r>
            <a:r>
              <a:rPr lang="lt-LT" b="1" i="1" dirty="0" smtClean="0">
                <a:solidFill>
                  <a:schemeClr val="tx1"/>
                </a:solidFill>
              </a:rPr>
              <a:t>.</a:t>
            </a:r>
          </a:p>
          <a:p>
            <a:pPr algn="just">
              <a:buClrTx/>
              <a:buFont typeface="Arial" panose="020B0604020202020204" pitchFamily="34" charset="0"/>
              <a:buChar char="•"/>
            </a:pPr>
            <a:r>
              <a:rPr lang="lt-LT" b="1" i="1" dirty="0" smtClean="0">
                <a:solidFill>
                  <a:schemeClr val="tx1"/>
                </a:solidFill>
              </a:rPr>
              <a:t>1993 </a:t>
            </a:r>
            <a:r>
              <a:rPr lang="lt-LT" b="1" i="1" dirty="0">
                <a:solidFill>
                  <a:schemeClr val="tx1"/>
                </a:solidFill>
              </a:rPr>
              <a:t>m. Europos lengvosios atletikos čempionatas, Dublinas, 800 m, 1500 m ir 3000 m bėgimas – </a:t>
            </a:r>
            <a:r>
              <a:rPr lang="lt-LT" b="1" i="1" dirty="0" smtClean="0">
                <a:solidFill>
                  <a:schemeClr val="tx1"/>
                </a:solidFill>
              </a:rPr>
              <a:t>čempionė.</a:t>
            </a:r>
            <a:endParaRPr lang="lt-LT" b="1" i="1" dirty="0">
              <a:solidFill>
                <a:schemeClr val="tx1"/>
              </a:solidFill>
            </a:endParaRPr>
          </a:p>
          <a:p>
            <a:pPr algn="just">
              <a:buClrTx/>
              <a:buFont typeface="Arial" panose="020B0604020202020204" pitchFamily="34" charset="0"/>
              <a:buChar char="•"/>
            </a:pPr>
            <a:r>
              <a:rPr lang="lt-LT" b="1" i="1" dirty="0" smtClean="0">
                <a:solidFill>
                  <a:schemeClr val="tx1"/>
                </a:solidFill>
              </a:rPr>
              <a:t>1995 </a:t>
            </a:r>
            <a:r>
              <a:rPr lang="lt-LT" b="1" i="1" dirty="0">
                <a:solidFill>
                  <a:schemeClr val="tx1"/>
                </a:solidFill>
              </a:rPr>
              <a:t>m. Europos lengvosios atletikos čempionatas, Valensija, 800 m ir 1500 m bėgimas – </a:t>
            </a:r>
            <a:r>
              <a:rPr lang="lt-LT" b="1" i="1" dirty="0" smtClean="0">
                <a:solidFill>
                  <a:schemeClr val="tx1"/>
                </a:solidFill>
              </a:rPr>
              <a:t>čempionė.</a:t>
            </a:r>
            <a:endParaRPr lang="lt-LT" b="1" i="1" dirty="0">
              <a:solidFill>
                <a:schemeClr val="tx1"/>
              </a:solidFill>
            </a:endParaRPr>
          </a:p>
          <a:p>
            <a:pPr algn="just">
              <a:buClrTx/>
              <a:buFont typeface="Arial" panose="020B0604020202020204" pitchFamily="34" charset="0"/>
              <a:buChar char="•"/>
            </a:pPr>
            <a:r>
              <a:rPr lang="lt-LT" b="1" i="1" dirty="0" smtClean="0">
                <a:solidFill>
                  <a:schemeClr val="tx1"/>
                </a:solidFill>
              </a:rPr>
              <a:t>400 </a:t>
            </a:r>
            <a:r>
              <a:rPr lang="lt-LT" b="1" i="1" dirty="0">
                <a:solidFill>
                  <a:schemeClr val="tx1"/>
                </a:solidFill>
              </a:rPr>
              <a:t>m bėgimas – </a:t>
            </a:r>
            <a:r>
              <a:rPr lang="lt-LT" b="1" i="1" dirty="0" smtClean="0">
                <a:solidFill>
                  <a:schemeClr val="tx1"/>
                </a:solidFill>
              </a:rPr>
              <a:t>vicečempionė.</a:t>
            </a:r>
            <a:endParaRPr lang="lt-LT" b="1" i="1" dirty="0">
              <a:solidFill>
                <a:schemeClr val="tx1"/>
              </a:solidFill>
            </a:endParaRPr>
          </a:p>
          <a:p>
            <a:pPr algn="just">
              <a:buClrTx/>
              <a:buFont typeface="Arial" panose="020B0604020202020204" pitchFamily="34" charset="0"/>
              <a:buChar char="•"/>
            </a:pPr>
            <a:r>
              <a:rPr lang="lt-LT" b="1" i="1" dirty="0" smtClean="0">
                <a:solidFill>
                  <a:schemeClr val="tx1"/>
                </a:solidFill>
              </a:rPr>
              <a:t>1997 </a:t>
            </a:r>
            <a:r>
              <a:rPr lang="lt-LT" b="1" i="1" dirty="0">
                <a:solidFill>
                  <a:schemeClr val="tx1"/>
                </a:solidFill>
              </a:rPr>
              <a:t>m. Europos lengvosios atletikos čempionatas, Ričionė, 800 m ir 1500 m bėgimas – </a:t>
            </a:r>
            <a:r>
              <a:rPr lang="lt-LT" b="1" i="1" dirty="0" smtClean="0">
                <a:solidFill>
                  <a:schemeClr val="tx1"/>
                </a:solidFill>
              </a:rPr>
              <a:t>čempionė.</a:t>
            </a:r>
            <a:endParaRPr lang="lt-LT" b="1" i="1" dirty="0">
              <a:solidFill>
                <a:schemeClr val="tx1"/>
              </a:solidFill>
            </a:endParaRPr>
          </a:p>
          <a:p>
            <a:pPr algn="just">
              <a:buClrTx/>
              <a:buFont typeface="Arial" panose="020B0604020202020204" pitchFamily="34" charset="0"/>
              <a:buChar char="•"/>
            </a:pPr>
            <a:r>
              <a:rPr lang="lt-LT" b="1" i="1" dirty="0" smtClean="0">
                <a:solidFill>
                  <a:schemeClr val="tx1"/>
                </a:solidFill>
              </a:rPr>
              <a:t>3000 </a:t>
            </a:r>
            <a:r>
              <a:rPr lang="lt-LT" b="1" i="1" dirty="0">
                <a:solidFill>
                  <a:schemeClr val="tx1"/>
                </a:solidFill>
              </a:rPr>
              <a:t>m bėgimas – bronzos </a:t>
            </a:r>
            <a:r>
              <a:rPr lang="lt-LT" b="1" i="1" dirty="0" smtClean="0">
                <a:solidFill>
                  <a:schemeClr val="tx1"/>
                </a:solidFill>
              </a:rPr>
              <a:t>medalis.</a:t>
            </a:r>
            <a:endParaRPr lang="lt-LT" b="1" i="1" dirty="0">
              <a:solidFill>
                <a:schemeClr val="tx1"/>
              </a:solidFill>
            </a:endParaRPr>
          </a:p>
          <a:p>
            <a:pPr algn="just">
              <a:buClrTx/>
              <a:buFont typeface="Arial" panose="020B0604020202020204" pitchFamily="34" charset="0"/>
              <a:buChar char="•"/>
            </a:pPr>
            <a:r>
              <a:rPr lang="lt-LT" b="1" i="1" dirty="0" smtClean="0">
                <a:solidFill>
                  <a:schemeClr val="tx1"/>
                </a:solidFill>
              </a:rPr>
              <a:t>1999 </a:t>
            </a:r>
            <a:r>
              <a:rPr lang="lt-LT" b="1" i="1" dirty="0">
                <a:solidFill>
                  <a:schemeClr val="tx1"/>
                </a:solidFill>
              </a:rPr>
              <a:t>m. Europos lengvosios atletikos čempionatas, Portugalija, 800 m bėgimas – </a:t>
            </a:r>
            <a:r>
              <a:rPr lang="lt-LT" b="1" i="1" dirty="0" smtClean="0">
                <a:solidFill>
                  <a:schemeClr val="tx1"/>
                </a:solidFill>
              </a:rPr>
              <a:t>vicečempionė.</a:t>
            </a:r>
            <a:endParaRPr lang="lt-LT" b="1" i="1" dirty="0">
              <a:solidFill>
                <a:schemeClr val="tx1"/>
              </a:solidFill>
            </a:endParaRPr>
          </a:p>
          <a:p>
            <a:pPr algn="just">
              <a:buClrTx/>
              <a:buFont typeface="Arial" panose="020B0604020202020204" pitchFamily="34" charset="0"/>
              <a:buChar char="•"/>
            </a:pPr>
            <a:r>
              <a:rPr lang="lt-LT" b="1" i="1" dirty="0" smtClean="0">
                <a:solidFill>
                  <a:schemeClr val="tx1"/>
                </a:solidFill>
              </a:rPr>
              <a:t>400 </a:t>
            </a:r>
            <a:r>
              <a:rPr lang="lt-LT" b="1" i="1" dirty="0">
                <a:solidFill>
                  <a:schemeClr val="tx1"/>
                </a:solidFill>
              </a:rPr>
              <a:t>m bėgimas – bronzos </a:t>
            </a:r>
            <a:r>
              <a:rPr lang="lt-LT" b="1" i="1" dirty="0" smtClean="0">
                <a:solidFill>
                  <a:schemeClr val="tx1"/>
                </a:solidFill>
              </a:rPr>
              <a:t>medalis.</a:t>
            </a:r>
            <a:endParaRPr lang="lt-LT" b="1" i="1" dirty="0">
              <a:solidFill>
                <a:schemeClr val="tx1"/>
              </a:solidFill>
            </a:endParaRPr>
          </a:p>
          <a:p>
            <a:pPr algn="just">
              <a:buClrTx/>
              <a:buFont typeface="Arial" panose="020B0604020202020204" pitchFamily="34" charset="0"/>
              <a:buChar char="•"/>
            </a:pPr>
            <a:r>
              <a:rPr lang="lt-LT" b="1" i="1" dirty="0" smtClean="0">
                <a:solidFill>
                  <a:schemeClr val="tx1"/>
                </a:solidFill>
              </a:rPr>
              <a:t>2001 </a:t>
            </a:r>
            <a:r>
              <a:rPr lang="lt-LT" b="1" i="1" dirty="0">
                <a:solidFill>
                  <a:schemeClr val="tx1"/>
                </a:solidFill>
              </a:rPr>
              <a:t>m. Europos lengvosios atletikos čempionatas, Lenkija, 400 ir 800 m bėgimas – </a:t>
            </a:r>
            <a:r>
              <a:rPr lang="lt-LT" b="1" i="1" dirty="0" smtClean="0">
                <a:solidFill>
                  <a:schemeClr val="tx1"/>
                </a:solidFill>
              </a:rPr>
              <a:t>vicečempionė.</a:t>
            </a:r>
            <a:endParaRPr lang="lt-LT" b="1" i="1" dirty="0">
              <a:solidFill>
                <a:schemeClr val="tx1"/>
              </a:solidFill>
            </a:endParaRPr>
          </a:p>
          <a:p>
            <a:pPr algn="just">
              <a:buClrTx/>
              <a:buFont typeface="Arial" panose="020B0604020202020204" pitchFamily="34" charset="0"/>
              <a:buChar char="•"/>
            </a:pPr>
            <a:r>
              <a:rPr lang="lt-LT" b="1" i="1" dirty="0" smtClean="0">
                <a:solidFill>
                  <a:schemeClr val="tx1"/>
                </a:solidFill>
              </a:rPr>
              <a:t>1994 </a:t>
            </a:r>
            <a:r>
              <a:rPr lang="lt-LT" b="1" i="1" dirty="0">
                <a:solidFill>
                  <a:schemeClr val="tx1"/>
                </a:solidFill>
              </a:rPr>
              <a:t>m. Pasaulio lengvosios atletikos čempionatas, Berlynas – 800 m bėgimas – </a:t>
            </a:r>
            <a:r>
              <a:rPr lang="lt-LT" b="1" i="1" dirty="0" smtClean="0">
                <a:solidFill>
                  <a:schemeClr val="tx1"/>
                </a:solidFill>
              </a:rPr>
              <a:t>čempionė.</a:t>
            </a:r>
            <a:endParaRPr lang="lt-LT" b="1" i="1" dirty="0">
              <a:solidFill>
                <a:schemeClr val="tx1"/>
              </a:solidFill>
            </a:endParaRPr>
          </a:p>
          <a:p>
            <a:pPr algn="just">
              <a:buClrTx/>
              <a:buFont typeface="Arial" panose="020B0604020202020204" pitchFamily="34" charset="0"/>
              <a:buChar char="•"/>
            </a:pPr>
            <a:r>
              <a:rPr lang="lt-LT" b="1" i="1" dirty="0" smtClean="0">
                <a:solidFill>
                  <a:schemeClr val="tx1"/>
                </a:solidFill>
              </a:rPr>
              <a:t>400</a:t>
            </a:r>
            <a:r>
              <a:rPr lang="lt-LT" b="1" i="1" dirty="0">
                <a:solidFill>
                  <a:schemeClr val="tx1"/>
                </a:solidFill>
              </a:rPr>
              <a:t>, 1500 m bėgimas – </a:t>
            </a:r>
            <a:r>
              <a:rPr lang="lt-LT" b="1" i="1" dirty="0" smtClean="0">
                <a:solidFill>
                  <a:schemeClr val="tx1"/>
                </a:solidFill>
              </a:rPr>
              <a:t>vicečempionė.</a:t>
            </a:r>
            <a:endParaRPr lang="lt-LT" b="1" i="1" dirty="0">
              <a:solidFill>
                <a:schemeClr val="tx1"/>
              </a:solidFill>
            </a:endParaRPr>
          </a:p>
          <a:p>
            <a:pPr algn="just">
              <a:buClrTx/>
              <a:buFont typeface="Arial" panose="020B0604020202020204" pitchFamily="34" charset="0"/>
              <a:buChar char="•"/>
            </a:pPr>
            <a:r>
              <a:rPr lang="lt-LT" b="1" i="1" dirty="0" smtClean="0">
                <a:solidFill>
                  <a:schemeClr val="tx1"/>
                </a:solidFill>
              </a:rPr>
              <a:t>1998 </a:t>
            </a:r>
            <a:r>
              <a:rPr lang="lt-LT" b="1" i="1" dirty="0">
                <a:solidFill>
                  <a:schemeClr val="tx1"/>
                </a:solidFill>
              </a:rPr>
              <a:t>m. Pasaulio lengvosios atletikos čempionatas, Madridas – 400 ir 1500 m bėgimas – </a:t>
            </a:r>
            <a:r>
              <a:rPr lang="lt-LT" b="1" i="1" dirty="0" smtClean="0">
                <a:solidFill>
                  <a:schemeClr val="tx1"/>
                </a:solidFill>
              </a:rPr>
              <a:t>vicečempionė.</a:t>
            </a:r>
            <a:endParaRPr lang="lt-LT" b="1" i="1" dirty="0">
              <a:solidFill>
                <a:schemeClr val="tx1"/>
              </a:solidFill>
            </a:endParaRPr>
          </a:p>
          <a:p>
            <a:pPr algn="just">
              <a:buClrTx/>
              <a:buFont typeface="Arial" panose="020B0604020202020204" pitchFamily="34" charset="0"/>
              <a:buChar char="•"/>
            </a:pPr>
            <a:r>
              <a:rPr lang="lt-LT" b="1" i="1" dirty="0" smtClean="0">
                <a:solidFill>
                  <a:schemeClr val="tx1"/>
                </a:solidFill>
              </a:rPr>
              <a:t>1992 </a:t>
            </a:r>
            <a:r>
              <a:rPr lang="lt-LT" b="1" i="1" dirty="0">
                <a:solidFill>
                  <a:schemeClr val="tx1"/>
                </a:solidFill>
              </a:rPr>
              <a:t>m. Barselonos paraolimpinės žaidynės, 800 m, 1500 m ir 3000 m bėgimas – sidabro </a:t>
            </a:r>
            <a:r>
              <a:rPr lang="lt-LT" b="1" i="1" dirty="0" smtClean="0">
                <a:solidFill>
                  <a:schemeClr val="tx1"/>
                </a:solidFill>
              </a:rPr>
              <a:t>medalis.</a:t>
            </a:r>
            <a:endParaRPr lang="lt-LT" b="1" i="1" dirty="0">
              <a:solidFill>
                <a:schemeClr val="tx1"/>
              </a:solidFill>
            </a:endParaRPr>
          </a:p>
          <a:p>
            <a:pPr algn="just">
              <a:buClrTx/>
              <a:buFont typeface="Arial" panose="020B0604020202020204" pitchFamily="34" charset="0"/>
              <a:buChar char="•"/>
            </a:pPr>
            <a:r>
              <a:rPr lang="lt-LT" b="1" i="1" dirty="0" smtClean="0">
                <a:solidFill>
                  <a:schemeClr val="tx1"/>
                </a:solidFill>
              </a:rPr>
              <a:t>400 </a:t>
            </a:r>
            <a:r>
              <a:rPr lang="lt-LT" b="1" i="1" dirty="0">
                <a:solidFill>
                  <a:schemeClr val="tx1"/>
                </a:solidFill>
              </a:rPr>
              <a:t>m bėgimas – bronzos </a:t>
            </a:r>
            <a:r>
              <a:rPr lang="lt-LT" b="1" i="1" dirty="0" smtClean="0">
                <a:solidFill>
                  <a:schemeClr val="tx1"/>
                </a:solidFill>
              </a:rPr>
              <a:t>medalis.</a:t>
            </a:r>
            <a:endParaRPr lang="lt-LT" b="1" i="1" dirty="0">
              <a:solidFill>
                <a:schemeClr val="tx1"/>
              </a:solidFill>
            </a:endParaRPr>
          </a:p>
          <a:p>
            <a:pPr algn="just">
              <a:buClrTx/>
              <a:buFont typeface="Arial" panose="020B0604020202020204" pitchFamily="34" charset="0"/>
              <a:buChar char="•"/>
            </a:pPr>
            <a:r>
              <a:rPr lang="lt-LT" b="1" i="1" dirty="0" smtClean="0">
                <a:solidFill>
                  <a:schemeClr val="tx1"/>
                </a:solidFill>
              </a:rPr>
              <a:t>1996 </a:t>
            </a:r>
            <a:r>
              <a:rPr lang="lt-LT" b="1" i="1" dirty="0">
                <a:solidFill>
                  <a:schemeClr val="tx1"/>
                </a:solidFill>
              </a:rPr>
              <a:t>m. Atlantos paraolimpinės žaidynės, 800 ir 1500 m bėgimas – bronzos </a:t>
            </a:r>
            <a:r>
              <a:rPr lang="lt-LT" b="1" i="1" dirty="0" smtClean="0">
                <a:solidFill>
                  <a:schemeClr val="tx1"/>
                </a:solidFill>
              </a:rPr>
              <a:t>medalis.</a:t>
            </a:r>
            <a:endParaRPr lang="lt-LT" b="1" i="1" dirty="0">
              <a:solidFill>
                <a:schemeClr val="tx1"/>
              </a:solidFill>
            </a:endParaRPr>
          </a:p>
          <a:p>
            <a:pPr algn="just">
              <a:buClrTx/>
              <a:buFont typeface="Arial" panose="020B0604020202020204" pitchFamily="34" charset="0"/>
              <a:buChar char="•"/>
            </a:pPr>
            <a:r>
              <a:rPr lang="lt-LT" b="1" i="1" dirty="0" smtClean="0">
                <a:solidFill>
                  <a:schemeClr val="tx1"/>
                </a:solidFill>
              </a:rPr>
              <a:t>2000 </a:t>
            </a:r>
            <a:r>
              <a:rPr lang="lt-LT" b="1" i="1" dirty="0">
                <a:solidFill>
                  <a:schemeClr val="tx1"/>
                </a:solidFill>
              </a:rPr>
              <a:t>m. Sidnėjaus paraolimpinės žaidynės, 400 m bėgimas – 4 vieta, 1500 m bėgimas – 4 vieta (pasaulio rekordas T11 grupėje) ir 5000 m bėgimas – 6 vieta (paralimpinis rekordas T11 grupėje</a:t>
            </a:r>
            <a:r>
              <a:rPr lang="lt-LT" b="1" i="1" dirty="0" smtClean="0">
                <a:solidFill>
                  <a:schemeClr val="tx1"/>
                </a:solidFill>
              </a:rPr>
              <a:t>).</a:t>
            </a:r>
            <a:endParaRPr lang="lt-LT" b="1" i="1" dirty="0">
              <a:solidFill>
                <a:schemeClr val="tx1"/>
              </a:solidFill>
            </a:endParaRPr>
          </a:p>
          <a:p>
            <a:pPr algn="just">
              <a:buClrTx/>
              <a:buFont typeface="Arial" panose="020B0604020202020204" pitchFamily="34" charset="0"/>
              <a:buChar char="•"/>
            </a:pPr>
            <a:r>
              <a:rPr lang="lt-LT" b="1" i="1" dirty="0" smtClean="0">
                <a:solidFill>
                  <a:schemeClr val="tx1"/>
                </a:solidFill>
              </a:rPr>
              <a:t>2004 </a:t>
            </a:r>
            <a:r>
              <a:rPr lang="lt-LT" b="1" i="1" dirty="0">
                <a:solidFill>
                  <a:schemeClr val="tx1"/>
                </a:solidFill>
              </a:rPr>
              <a:t>m. Atėnų paraolimpinės žaidynės, 200 m bėgimas – 6 </a:t>
            </a:r>
            <a:r>
              <a:rPr lang="lt-LT" b="1" i="1" dirty="0" smtClean="0">
                <a:solidFill>
                  <a:schemeClr val="tx1"/>
                </a:solidFill>
              </a:rPr>
              <a:t>vieta.</a:t>
            </a:r>
            <a:endParaRPr lang="lt-LT" b="1" i="1" dirty="0">
              <a:solidFill>
                <a:schemeClr val="tx1"/>
              </a:solidFill>
            </a:endParaRPr>
          </a:p>
          <a:p>
            <a:pPr algn="just">
              <a:buClrTx/>
              <a:buFont typeface="Arial" panose="020B0604020202020204" pitchFamily="34" charset="0"/>
              <a:buChar char="•"/>
            </a:pPr>
            <a:r>
              <a:rPr lang="lt-LT" b="1" i="1" dirty="0" smtClean="0">
                <a:solidFill>
                  <a:schemeClr val="tx1"/>
                </a:solidFill>
              </a:rPr>
              <a:t>1994 </a:t>
            </a:r>
            <a:r>
              <a:rPr lang="lt-LT" b="1" i="1" dirty="0">
                <a:solidFill>
                  <a:schemeClr val="tx1"/>
                </a:solidFill>
              </a:rPr>
              <a:t>m. Lilehamerio žiemos paraolimpinių žaidynių slidinėjimo varžybų dalyvė.</a:t>
            </a:r>
          </a:p>
          <a:p>
            <a:pPr algn="just">
              <a:buClrTx/>
              <a:buFont typeface="Arial" panose="020B0604020202020204" pitchFamily="34" charset="0"/>
              <a:buChar char="•"/>
            </a:pPr>
            <a:r>
              <a:rPr lang="lt-LT" b="1" i="1" dirty="0" smtClean="0">
                <a:solidFill>
                  <a:schemeClr val="tx1"/>
                </a:solidFill>
              </a:rPr>
              <a:t>1500 </a:t>
            </a:r>
            <a:r>
              <a:rPr lang="lt-LT" b="1" i="1" dirty="0">
                <a:solidFill>
                  <a:schemeClr val="tx1"/>
                </a:solidFill>
              </a:rPr>
              <a:t>m (1996 m.) ir 5000 m bėgimo (2000 m.) pasaulio rekordininkė.</a:t>
            </a:r>
            <a:endParaRPr lang="en-US" b="1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817173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7801" y="3544386"/>
            <a:ext cx="4214685" cy="33136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8479" y="254903"/>
            <a:ext cx="8596668" cy="1320800"/>
          </a:xfrm>
        </p:spPr>
        <p:txBody>
          <a:bodyPr/>
          <a:lstStyle/>
          <a:p>
            <a:pPr algn="ctr"/>
            <a:r>
              <a:rPr lang="lt-LT" dirty="0">
                <a:solidFill>
                  <a:schemeClr val="tx1"/>
                </a:solidFill>
              </a:rPr>
              <a:t>Dangutė Skėrienė</a:t>
            </a:r>
            <a:r>
              <a:rPr lang="lt-LT" b="1" dirty="0"/>
              <a:t/>
            </a:r>
            <a:br>
              <a:rPr lang="lt-LT" b="1" dirty="0"/>
            </a:b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9539" y="1073195"/>
            <a:ext cx="8596668" cy="3880773"/>
          </a:xfrm>
        </p:spPr>
        <p:txBody>
          <a:bodyPr/>
          <a:lstStyle/>
          <a:p>
            <a:pPr marL="0" indent="0" algn="just">
              <a:lnSpc>
                <a:spcPct val="150000"/>
              </a:lnSpc>
              <a:buNone/>
            </a:pPr>
            <a:r>
              <a:rPr lang="lt-LT" b="1" dirty="0" smtClean="0"/>
              <a:t>	</a:t>
            </a:r>
            <a:r>
              <a:rPr lang="lt-LT" sz="1600" b="1" i="1" dirty="0">
                <a:solidFill>
                  <a:schemeClr val="tx1"/>
                </a:solidFill>
              </a:rPr>
              <a:t>Gimė 1963 m. lapkričio 22 d</a:t>
            </a:r>
            <a:r>
              <a:rPr lang="lt-LT" sz="1600" b="1" i="1" dirty="0" smtClean="0">
                <a:solidFill>
                  <a:schemeClr val="tx1"/>
                </a:solidFill>
              </a:rPr>
              <a:t>.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lt-LT" sz="1600" b="1" i="1" dirty="0" smtClean="0">
                <a:solidFill>
                  <a:schemeClr val="tx1"/>
                </a:solidFill>
              </a:rPr>
              <a:t>	Europos </a:t>
            </a:r>
            <a:r>
              <a:rPr lang="lt-LT" sz="1600" b="1" i="1" dirty="0">
                <a:solidFill>
                  <a:schemeClr val="tx1"/>
                </a:solidFill>
              </a:rPr>
              <a:t>neįgaliųjų lengvosios atletikos čempionatų dalyvė ir prizininkė: </a:t>
            </a:r>
            <a:r>
              <a:rPr lang="lt-LT" sz="1600" b="1" i="1" dirty="0" smtClean="0">
                <a:solidFill>
                  <a:schemeClr val="tx1"/>
                </a:solidFill>
              </a:rPr>
              <a:t>1999 m. </a:t>
            </a:r>
            <a:r>
              <a:rPr lang="lt-LT" sz="1600" b="1" i="1" dirty="0">
                <a:solidFill>
                  <a:schemeClr val="tx1"/>
                </a:solidFill>
              </a:rPr>
              <a:t>Lisabonoje </a:t>
            </a:r>
            <a:r>
              <a:rPr lang="lt-LT" sz="1600" b="1" i="1" dirty="0" smtClean="0">
                <a:solidFill>
                  <a:schemeClr val="tx1"/>
                </a:solidFill>
              </a:rPr>
              <a:t>(</a:t>
            </a:r>
            <a:r>
              <a:rPr lang="lt-LT" sz="1600" b="1" i="1" dirty="0">
                <a:solidFill>
                  <a:schemeClr val="tx1"/>
                </a:solidFill>
              </a:rPr>
              <a:t>Portugalija) ir </a:t>
            </a:r>
            <a:r>
              <a:rPr lang="lt-LT" sz="1600" b="1" i="1" dirty="0" smtClean="0">
                <a:solidFill>
                  <a:schemeClr val="tx1"/>
                </a:solidFill>
              </a:rPr>
              <a:t>2001 m. </a:t>
            </a:r>
            <a:r>
              <a:rPr lang="lt-LT" sz="1600" b="1" i="1" dirty="0">
                <a:solidFill>
                  <a:schemeClr val="tx1"/>
                </a:solidFill>
              </a:rPr>
              <a:t>Šveicarijoje rutulio stūmimo rungtyje užėmė 3 vietą, </a:t>
            </a:r>
            <a:r>
              <a:rPr lang="lt-LT" sz="1600" b="1" i="1" dirty="0" smtClean="0">
                <a:solidFill>
                  <a:schemeClr val="tx1"/>
                </a:solidFill>
              </a:rPr>
              <a:t>disko metimo </a:t>
            </a:r>
            <a:r>
              <a:rPr lang="lt-LT" sz="1600" b="1" i="1" dirty="0">
                <a:solidFill>
                  <a:schemeClr val="tx1"/>
                </a:solidFill>
              </a:rPr>
              <a:t>rungtyje – 2 vietą, </a:t>
            </a:r>
            <a:r>
              <a:rPr lang="lt-LT" sz="1600" b="1" i="1" dirty="0" smtClean="0">
                <a:solidFill>
                  <a:schemeClr val="tx1"/>
                </a:solidFill>
              </a:rPr>
              <a:t>2003 m. </a:t>
            </a:r>
            <a:r>
              <a:rPr lang="lt-LT" sz="1600" b="1" i="1" dirty="0">
                <a:solidFill>
                  <a:schemeClr val="tx1"/>
                </a:solidFill>
              </a:rPr>
              <a:t>Asene (Olandija) rutulį nustūmė antra, </a:t>
            </a:r>
            <a:r>
              <a:rPr lang="lt-LT" sz="1600" b="1" i="1" dirty="0" smtClean="0">
                <a:solidFill>
                  <a:schemeClr val="tx1"/>
                </a:solidFill>
              </a:rPr>
              <a:t>2012 m. </a:t>
            </a:r>
            <a:r>
              <a:rPr lang="lt-LT" sz="1600" b="1" i="1" dirty="0">
                <a:solidFill>
                  <a:schemeClr val="tx1"/>
                </a:solidFill>
              </a:rPr>
              <a:t>– penkta. Pasaulio neįgaliųjų lengvosios atletikos čempionato (</a:t>
            </a:r>
            <a:r>
              <a:rPr lang="lt-LT" sz="1600" b="1" i="1" dirty="0" smtClean="0">
                <a:solidFill>
                  <a:schemeClr val="tx1"/>
                </a:solidFill>
              </a:rPr>
              <a:t>2006 m. </a:t>
            </a:r>
            <a:r>
              <a:rPr lang="lt-LT" sz="1600" b="1" i="1" dirty="0">
                <a:solidFill>
                  <a:schemeClr val="tx1"/>
                </a:solidFill>
              </a:rPr>
              <a:t>Olandija), pasaulio aklųjų ir silpnaregių žaidynių (</a:t>
            </a:r>
            <a:r>
              <a:rPr lang="lt-LT" sz="1600" b="1" i="1" dirty="0" smtClean="0">
                <a:solidFill>
                  <a:schemeClr val="tx1"/>
                </a:solidFill>
              </a:rPr>
              <a:t>2011 m. </a:t>
            </a:r>
            <a:r>
              <a:rPr lang="lt-LT" sz="1600" b="1" i="1" dirty="0">
                <a:solidFill>
                  <a:schemeClr val="tx1"/>
                </a:solidFill>
              </a:rPr>
              <a:t>Antalija, Turkija) rutulio stūmimo sidabro medalininkė. Trejų parolimpinių žaidynių dalyvė: </a:t>
            </a:r>
            <a:r>
              <a:rPr lang="lt-LT" sz="1600" b="1" i="1" dirty="0" smtClean="0">
                <a:solidFill>
                  <a:schemeClr val="tx1"/>
                </a:solidFill>
              </a:rPr>
              <a:t>2000 m. </a:t>
            </a:r>
            <a:r>
              <a:rPr lang="lt-LT" sz="1600" b="1" i="1" dirty="0">
                <a:solidFill>
                  <a:schemeClr val="tx1"/>
                </a:solidFill>
              </a:rPr>
              <a:t>Sidnėjuje (Australija) ir </a:t>
            </a:r>
            <a:r>
              <a:rPr lang="lt-LT" sz="1600" b="1" i="1" dirty="0" smtClean="0">
                <a:solidFill>
                  <a:schemeClr val="tx1"/>
                </a:solidFill>
              </a:rPr>
              <a:t>2004 m. </a:t>
            </a:r>
            <a:r>
              <a:rPr lang="lt-LT" sz="1600" b="1" i="1" dirty="0">
                <a:solidFill>
                  <a:schemeClr val="tx1"/>
                </a:solidFill>
              </a:rPr>
              <a:t>Atėnuose (Graikija) rutulio stūmimo varžybose užėmė 4 vietą, </a:t>
            </a:r>
            <a:r>
              <a:rPr lang="lt-LT" sz="1600" b="1" i="1" dirty="0" smtClean="0">
                <a:solidFill>
                  <a:schemeClr val="tx1"/>
                </a:solidFill>
              </a:rPr>
              <a:t>2008 m. </a:t>
            </a:r>
            <a:r>
              <a:rPr lang="lt-LT" sz="1600" b="1" i="1" dirty="0">
                <a:solidFill>
                  <a:schemeClr val="tx1"/>
                </a:solidFill>
              </a:rPr>
              <a:t>Pekine (Kinija) – 8 vietą.</a:t>
            </a:r>
            <a:endParaRPr lang="en-US" sz="1600" b="1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522489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9114" y="3610657"/>
            <a:ext cx="4859554" cy="324734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2431" y="172994"/>
            <a:ext cx="8596668" cy="1320800"/>
          </a:xfrm>
        </p:spPr>
        <p:txBody>
          <a:bodyPr/>
          <a:lstStyle/>
          <a:p>
            <a:pPr algn="ctr"/>
            <a:r>
              <a:rPr lang="lt-LT" dirty="0">
                <a:solidFill>
                  <a:schemeClr val="tx1"/>
                </a:solidFill>
              </a:rPr>
              <a:t>Ramunė Adomaitienė</a:t>
            </a:r>
            <a:br>
              <a:rPr lang="lt-LT" dirty="0">
                <a:solidFill>
                  <a:schemeClr val="tx1"/>
                </a:solidFill>
              </a:rPr>
            </a:b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107" y="932248"/>
            <a:ext cx="8596668" cy="3880773"/>
          </a:xfrm>
        </p:spPr>
        <p:txBody>
          <a:bodyPr/>
          <a:lstStyle/>
          <a:p>
            <a:pPr marL="0" indent="0" algn="just">
              <a:buNone/>
            </a:pPr>
            <a:r>
              <a:rPr lang="lt-LT" dirty="0" smtClean="0"/>
              <a:t>	</a:t>
            </a:r>
            <a:r>
              <a:rPr lang="lt-LT" b="1" i="1" dirty="0" smtClean="0">
                <a:solidFill>
                  <a:schemeClr val="tx1"/>
                </a:solidFill>
              </a:rPr>
              <a:t>Gimė: </a:t>
            </a:r>
            <a:r>
              <a:rPr lang="en-US" sz="1600" b="1" i="1" dirty="0">
                <a:solidFill>
                  <a:schemeClr val="tx1"/>
                </a:solidFill>
              </a:rPr>
              <a:t>1968 m. </a:t>
            </a:r>
            <a:r>
              <a:rPr lang="en-US" sz="1600" b="1" i="1" dirty="0" err="1">
                <a:solidFill>
                  <a:schemeClr val="tx1"/>
                </a:solidFill>
              </a:rPr>
              <a:t>lapkričio</a:t>
            </a:r>
            <a:r>
              <a:rPr lang="en-US" sz="1600" b="1" i="1" dirty="0">
                <a:solidFill>
                  <a:schemeClr val="tx1"/>
                </a:solidFill>
              </a:rPr>
              <a:t> 5 d</a:t>
            </a:r>
            <a:r>
              <a:rPr lang="en-US" sz="1600" b="1" i="1" dirty="0" smtClean="0">
                <a:solidFill>
                  <a:schemeClr val="tx1"/>
                </a:solidFill>
              </a:rPr>
              <a:t>.</a:t>
            </a:r>
            <a:r>
              <a:rPr lang="lt-LT" sz="1600" b="1" i="1" dirty="0" smtClean="0">
                <a:solidFill>
                  <a:schemeClr val="tx1"/>
                </a:solidFill>
              </a:rPr>
              <a:t> 1991 </a:t>
            </a:r>
            <a:r>
              <a:rPr lang="lt-LT" sz="1600" b="1" i="1" dirty="0">
                <a:solidFill>
                  <a:schemeClr val="tx1"/>
                </a:solidFill>
              </a:rPr>
              <a:t>m. baigė Vilniaus pedagoginį institutą. Nuo 2000 m. Klaipėdos sporto centro lengvosios atletikos </a:t>
            </a:r>
            <a:r>
              <a:rPr lang="lt-LT" sz="1600" b="1" i="1" dirty="0" smtClean="0">
                <a:solidFill>
                  <a:schemeClr val="tx1"/>
                </a:solidFill>
              </a:rPr>
              <a:t>trenerė.</a:t>
            </a:r>
          </a:p>
          <a:p>
            <a:pPr algn="just">
              <a:buClrTx/>
              <a:buFont typeface="Arial" panose="020B0604020202020204" pitchFamily="34" charset="0"/>
              <a:buChar char="•"/>
            </a:pPr>
            <a:r>
              <a:rPr lang="lt-LT" sz="1600" b="1" i="1" dirty="0" smtClean="0">
                <a:solidFill>
                  <a:schemeClr val="tx1"/>
                </a:solidFill>
              </a:rPr>
              <a:t>2005 </a:t>
            </a:r>
            <a:r>
              <a:rPr lang="lt-LT" sz="1600" b="1" i="1" dirty="0">
                <a:solidFill>
                  <a:schemeClr val="tx1"/>
                </a:solidFill>
              </a:rPr>
              <a:t>m. Europos neįgaliųjų lengvosios atletikos čempionatas </a:t>
            </a:r>
            <a:r>
              <a:rPr lang="lt-LT" sz="1600" b="1" i="1" dirty="0" smtClean="0">
                <a:solidFill>
                  <a:schemeClr val="tx1"/>
                </a:solidFill>
              </a:rPr>
              <a:t>Espoo (Suomija</a:t>
            </a:r>
            <a:r>
              <a:rPr lang="lt-LT" sz="1600" b="1" i="1" dirty="0">
                <a:solidFill>
                  <a:schemeClr val="tx1"/>
                </a:solidFill>
              </a:rPr>
              <a:t>), rutulys – penkta </a:t>
            </a:r>
            <a:r>
              <a:rPr lang="lt-LT" sz="1600" b="1" i="1" dirty="0" smtClean="0">
                <a:solidFill>
                  <a:schemeClr val="tx1"/>
                </a:solidFill>
              </a:rPr>
              <a:t>vieta.</a:t>
            </a:r>
            <a:endParaRPr lang="lt-LT" sz="1600" b="1" i="1" dirty="0">
              <a:solidFill>
                <a:schemeClr val="tx1"/>
              </a:solidFill>
            </a:endParaRPr>
          </a:p>
          <a:p>
            <a:pPr algn="just">
              <a:buClrTx/>
              <a:buFont typeface="Arial" panose="020B0604020202020204" pitchFamily="34" charset="0"/>
              <a:buChar char="•"/>
            </a:pPr>
            <a:r>
              <a:rPr lang="lt-LT" sz="1600" b="1" i="1" dirty="0">
                <a:solidFill>
                  <a:schemeClr val="tx1"/>
                </a:solidFill>
              </a:rPr>
              <a:t>2006 m. pasaulio čempionatas, Asenas (Olandija), ietis – pirma vieta (27.95 m), rutulys – antra vieta (10.08 m</a:t>
            </a:r>
            <a:r>
              <a:rPr lang="lt-LT" sz="1600" b="1" i="1" dirty="0" smtClean="0">
                <a:solidFill>
                  <a:schemeClr val="tx1"/>
                </a:solidFill>
              </a:rPr>
              <a:t>).</a:t>
            </a:r>
            <a:endParaRPr lang="lt-LT" sz="1600" b="1" i="1" dirty="0">
              <a:solidFill>
                <a:schemeClr val="tx1"/>
              </a:solidFill>
            </a:endParaRPr>
          </a:p>
          <a:p>
            <a:pPr algn="just">
              <a:buClrTx/>
              <a:buFont typeface="Arial" panose="020B0604020202020204" pitchFamily="34" charset="0"/>
              <a:buChar char="•"/>
            </a:pPr>
            <a:r>
              <a:rPr lang="lt-LT" sz="1600" b="1" i="1" dirty="0">
                <a:solidFill>
                  <a:schemeClr val="tx1"/>
                </a:solidFill>
              </a:rPr>
              <a:t>2006 m. pasaulio uždarų patalpų žaidynės rutulys – trečia vieta, 60 m bėgimas – trečia </a:t>
            </a:r>
            <a:r>
              <a:rPr lang="lt-LT" sz="1600" b="1" i="1" dirty="0" smtClean="0">
                <a:solidFill>
                  <a:schemeClr val="tx1"/>
                </a:solidFill>
              </a:rPr>
              <a:t>vieta.</a:t>
            </a:r>
            <a:endParaRPr lang="lt-LT" sz="1600" b="1" i="1" dirty="0">
              <a:solidFill>
                <a:schemeClr val="tx1"/>
              </a:solidFill>
            </a:endParaRPr>
          </a:p>
          <a:p>
            <a:pPr algn="just">
              <a:buClrTx/>
              <a:buFont typeface="Arial" panose="020B0604020202020204" pitchFamily="34" charset="0"/>
              <a:buChar char="•"/>
            </a:pPr>
            <a:r>
              <a:rPr lang="lt-LT" sz="1600" b="1" i="1" dirty="0">
                <a:solidFill>
                  <a:schemeClr val="tx1"/>
                </a:solidFill>
              </a:rPr>
              <a:t>2007 m. tarptautinės neįgaliųjų lengvosios atletikos varžybos, Rio de Žaneiras (Brazilija), ietis – pasaulio rekordas (34,47 m</a:t>
            </a:r>
            <a:r>
              <a:rPr lang="lt-LT" sz="1600" b="1" i="1" dirty="0" smtClean="0">
                <a:solidFill>
                  <a:schemeClr val="tx1"/>
                </a:solidFill>
              </a:rPr>
              <a:t>).</a:t>
            </a:r>
            <a:endParaRPr lang="lt-LT" sz="1600" b="1" i="1" dirty="0">
              <a:solidFill>
                <a:schemeClr val="tx1"/>
              </a:solidFill>
            </a:endParaRPr>
          </a:p>
          <a:p>
            <a:pPr marL="0" indent="0" algn="just">
              <a:buNone/>
            </a:pPr>
            <a:endParaRPr lang="en-US" sz="1600" b="1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239201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9817" y="609600"/>
            <a:ext cx="8596668" cy="1320800"/>
          </a:xfrm>
        </p:spPr>
        <p:txBody>
          <a:bodyPr/>
          <a:lstStyle/>
          <a:p>
            <a:pPr algn="ctr"/>
            <a:r>
              <a:rPr lang="lt-LT" dirty="0" smtClean="0">
                <a:solidFill>
                  <a:schemeClr val="tx1"/>
                </a:solidFill>
              </a:rPr>
              <a:t>Išvados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642" y="1823308"/>
            <a:ext cx="8596668" cy="3880773"/>
          </a:xfrm>
        </p:spPr>
        <p:txBody>
          <a:bodyPr/>
          <a:lstStyle/>
          <a:p>
            <a:pPr marL="0" indent="0">
              <a:buNone/>
            </a:pPr>
            <a:r>
              <a:rPr lang="lt-LT" dirty="0" smtClean="0"/>
              <a:t>	</a:t>
            </a:r>
            <a:r>
              <a:rPr lang="lt-LT" sz="2000" b="1" i="1" dirty="0" smtClean="0">
                <a:solidFill>
                  <a:schemeClr val="tx1"/>
                </a:solidFill>
              </a:rPr>
              <a:t>Parolimpietės </a:t>
            </a:r>
            <a:r>
              <a:rPr lang="lt-LT" sz="2000" b="1" i="1" dirty="0" smtClean="0">
                <a:solidFill>
                  <a:schemeClr val="tx1"/>
                </a:solidFill>
              </a:rPr>
              <a:t>tai labai drąsios ir įkvepiančios moterys, kurios nepaisant negalių pasiekė įspudingų </a:t>
            </a:r>
            <a:r>
              <a:rPr lang="lt-LT" sz="2000" b="1" i="1" dirty="0" smtClean="0">
                <a:solidFill>
                  <a:schemeClr val="tx1"/>
                </a:solidFill>
              </a:rPr>
              <a:t>laimėjimų</a:t>
            </a:r>
            <a:r>
              <a:rPr lang="lt-LT" sz="2000" b="1" i="1" dirty="0" smtClean="0">
                <a:solidFill>
                  <a:schemeClr val="tx1"/>
                </a:solidFill>
              </a:rPr>
              <a:t>, išgarsinusių Lietuvą. </a:t>
            </a:r>
          </a:p>
          <a:p>
            <a:pPr marL="0" indent="0">
              <a:buNone/>
            </a:pPr>
            <a:r>
              <a:rPr lang="lt-LT" sz="2000" b="1" i="1" dirty="0">
                <a:solidFill>
                  <a:schemeClr val="tx1"/>
                </a:solidFill>
              </a:rPr>
              <a:t>	</a:t>
            </a:r>
            <a:endParaRPr lang="en-US" sz="2000" b="1" i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6259" y="2747397"/>
            <a:ext cx="8443784" cy="387556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0791819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90601" cy="694394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8783" y="644421"/>
            <a:ext cx="8596668" cy="1320800"/>
          </a:xfrm>
        </p:spPr>
        <p:txBody>
          <a:bodyPr/>
          <a:lstStyle/>
          <a:p>
            <a:pPr algn="ctr"/>
            <a:r>
              <a:rPr lang="lt-LT" dirty="0" smtClean="0">
                <a:solidFill>
                  <a:schemeClr val="tx1"/>
                </a:solidFill>
              </a:rPr>
              <a:t>Šaltiniai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3899" y="1773881"/>
            <a:ext cx="8596668" cy="3880773"/>
          </a:xfrm>
        </p:spPr>
        <p:txBody>
          <a:bodyPr/>
          <a:lstStyle/>
          <a:p>
            <a:pPr marL="0" indent="0">
              <a:buNone/>
            </a:pPr>
            <a:r>
              <a:rPr lang="lt-LT" dirty="0"/>
              <a:t>	</a:t>
            </a:r>
            <a:r>
              <a:rPr lang="lt-LT" sz="2400" dirty="0">
                <a:solidFill>
                  <a:schemeClr val="tx1"/>
                </a:solidFill>
                <a:hlinkClick r:id="rId3"/>
              </a:rPr>
              <a:t>https://</a:t>
            </a:r>
            <a:r>
              <a:rPr lang="lt-LT" sz="2400" dirty="0" smtClean="0">
                <a:solidFill>
                  <a:schemeClr val="tx1"/>
                </a:solidFill>
                <a:hlinkClick r:id="rId3"/>
              </a:rPr>
              <a:t>www.15min.lt/sportas/naujiena/kita/lietuvos-dalyvavimo-parolimpinese-zaidynese-istorija-iskovojome-30-medaliu-26-672773</a:t>
            </a:r>
            <a:endParaRPr lang="lt-LT" sz="2400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lt-LT" sz="24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lt-LT" sz="2400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lt-LT" sz="2400" dirty="0">
                <a:solidFill>
                  <a:schemeClr val="tx1"/>
                </a:solidFill>
              </a:rPr>
              <a:t>	</a:t>
            </a:r>
            <a:r>
              <a:rPr lang="lt-LT" sz="2400" dirty="0">
                <a:solidFill>
                  <a:schemeClr val="tx1"/>
                </a:solidFill>
                <a:hlinkClick r:id="rId4"/>
              </a:rPr>
              <a:t>https://</a:t>
            </a:r>
            <a:r>
              <a:rPr lang="lt-LT" sz="2400" dirty="0" smtClean="0">
                <a:solidFill>
                  <a:schemeClr val="tx1"/>
                </a:solidFill>
                <a:hlinkClick r:id="rId4"/>
              </a:rPr>
              <a:t>lt.wikipedia.org/wiki/Pagrindinis_puslapis</a:t>
            </a:r>
            <a:r>
              <a:rPr lang="lt-LT" sz="2400" dirty="0" smtClean="0">
                <a:solidFill>
                  <a:schemeClr val="tx1"/>
                </a:solidFill>
              </a:rPr>
              <a:t> </a:t>
            </a:r>
            <a:endParaRPr lang="en-US" sz="2400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20755" y="3254513"/>
            <a:ext cx="1788395" cy="219069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74002" y="1566562"/>
            <a:ext cx="2531465" cy="13323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11807301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180</TotalTime>
  <Words>36</Words>
  <Application>Microsoft Office PowerPoint</Application>
  <PresentationFormat>Widescreen</PresentationFormat>
  <Paragraphs>72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Courier New</vt:lpstr>
      <vt:lpstr>Trebuchet MS</vt:lpstr>
      <vt:lpstr>Wingdings 3</vt:lpstr>
      <vt:lpstr>Facet</vt:lpstr>
      <vt:lpstr>Lietuvos parolimpietės</vt:lpstr>
      <vt:lpstr>Turinys</vt:lpstr>
      <vt:lpstr>Aldona Grigaliūnienė</vt:lpstr>
      <vt:lpstr>Malda Baumgartė</vt:lpstr>
      <vt:lpstr>Sigita Markevičienė</vt:lpstr>
      <vt:lpstr>Dangutė Skėrienė </vt:lpstr>
      <vt:lpstr>Ramunė Adomaitienė </vt:lpstr>
      <vt:lpstr>Išvados</vt:lpstr>
      <vt:lpstr>Šaltiniai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Lietuvės parolimpietės</dc:title>
  <dc:creator>Windows User</dc:creator>
  <cp:lastModifiedBy>Windows User</cp:lastModifiedBy>
  <cp:revision>17</cp:revision>
  <dcterms:created xsi:type="dcterms:W3CDTF">2020-04-05T18:05:20Z</dcterms:created>
  <dcterms:modified xsi:type="dcterms:W3CDTF">2020-04-06T19:29:38Z</dcterms:modified>
</cp:coreProperties>
</file>